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62" r:id="rId4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7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14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2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69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10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07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9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24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6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45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46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7989-87BD-4F66-ABB4-017DBC5D0BF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3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1E0521F-9380-E7BB-6596-BECEEB4EB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87" y="791470"/>
            <a:ext cx="5915025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示説は①か②の方法で</a:t>
            </a:r>
            <a:r>
              <a:rPr lang="en-US" alt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COI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について</a:t>
            </a:r>
            <a:r>
              <a:rPr lang="ja-JP" alt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開示して</a:t>
            </a:r>
            <a:r>
              <a:rPr lang="ja-JP" alt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ください</a:t>
            </a:r>
            <a:r>
              <a:rPr lang="ja-JP" altLang="en-US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．</a:t>
            </a:r>
            <a:endParaRPr lang="en-US" altLang="ja-JP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見本はスライドの２，３枚目になります．</a:t>
            </a:r>
            <a:endParaRPr kumimoji="1" lang="en-US" altLang="ja-JP" sz="18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250377" y="2390660"/>
            <a:ext cx="5917433" cy="6036763"/>
            <a:chOff x="85124" y="2280491"/>
            <a:chExt cx="5917433" cy="6036763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670393" y="2280491"/>
              <a:ext cx="5332164" cy="5111827"/>
              <a:chOff x="762917" y="2677098"/>
              <a:chExt cx="5332164" cy="5111827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762917" y="2677098"/>
                <a:ext cx="5332164" cy="5111827"/>
              </a:xfrm>
              <a:prstGeom prst="rect">
                <a:avLst/>
              </a:prstGeom>
              <a:noFill/>
              <a:ln w="127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1100132" y="3029640"/>
                <a:ext cx="848299" cy="7821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演題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番号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1100131" y="4098274"/>
                <a:ext cx="848299" cy="113473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COI</a:t>
                </a:r>
              </a:p>
              <a:p>
                <a:pPr algn="ctr"/>
                <a:r>
                  <a:rPr kumimoji="1" lang="ja-JP" altLang="en-US" dirty="0" smtClean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開示</a:t>
                </a:r>
                <a:endParaRPr kumimoji="1" lang="ja-JP" altLang="en-US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2619003" y="3420737"/>
                <a:ext cx="2874026" cy="38944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6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ポスター</a:t>
                </a:r>
                <a:endParaRPr kumimoji="1" lang="en-US" altLang="ja-JP" sz="3600" b="1" dirty="0" smtClean="0">
                  <a:solidFill>
                    <a:schemeClr val="bg2">
                      <a:lumMod val="90000"/>
                    </a:schemeClr>
                  </a:solidFill>
                </a:endParaRPr>
              </a:p>
              <a:p>
                <a:pPr algn="ctr"/>
                <a:r>
                  <a:rPr kumimoji="1" lang="ja-JP" altLang="en-US" sz="36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掲示部分</a:t>
                </a:r>
                <a:endParaRPr kumimoji="1" lang="ja-JP" altLang="en-US" sz="3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3692025" y="2900190"/>
                <a:ext cx="802856" cy="29745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120</a:t>
                </a:r>
                <a:r>
                  <a:rPr kumimoji="1" lang="ja-JP" altLang="en-US" sz="1600" dirty="0" smtClean="0">
                    <a:solidFill>
                      <a:schemeClr val="tx1"/>
                    </a:solidFill>
                  </a:rPr>
                  <a:t>㎝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直線矢印コネクタ 16"/>
              <p:cNvCxnSpPr/>
              <p:nvPr/>
            </p:nvCxnSpPr>
            <p:spPr>
              <a:xfrm>
                <a:off x="4417681" y="3048917"/>
                <a:ext cx="11023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/>
              <p:cNvCxnSpPr>
                <a:stCxn id="14" idx="1"/>
              </p:cNvCxnSpPr>
              <p:nvPr/>
            </p:nvCxnSpPr>
            <p:spPr>
              <a:xfrm flipH="1" flipV="1">
                <a:off x="2619003" y="3048917"/>
                <a:ext cx="1073022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正方形/長方形 14"/>
              <p:cNvSpPr/>
              <p:nvPr/>
            </p:nvSpPr>
            <p:spPr>
              <a:xfrm>
                <a:off x="5516644" y="5008945"/>
                <a:ext cx="557519" cy="50811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180</a:t>
                </a:r>
                <a:r>
                  <a:rPr kumimoji="1" lang="ja-JP" altLang="en-US" sz="1600" dirty="0" smtClean="0">
                    <a:solidFill>
                      <a:schemeClr val="tx1"/>
                    </a:solidFill>
                  </a:rPr>
                  <a:t>㎝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直線矢印コネクタ 22"/>
              <p:cNvCxnSpPr/>
              <p:nvPr/>
            </p:nvCxnSpPr>
            <p:spPr>
              <a:xfrm>
                <a:off x="5791710" y="5581696"/>
                <a:ext cx="7389" cy="173350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/>
              <p:cNvCxnSpPr/>
              <p:nvPr/>
            </p:nvCxnSpPr>
            <p:spPr>
              <a:xfrm flipH="1" flipV="1">
                <a:off x="5778833" y="3392036"/>
                <a:ext cx="10148" cy="148709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上矢印吹き出し 12"/>
            <p:cNvSpPr/>
            <p:nvPr/>
          </p:nvSpPr>
          <p:spPr>
            <a:xfrm>
              <a:off x="2817481" y="6442550"/>
              <a:ext cx="3015351" cy="1874704"/>
            </a:xfrm>
            <a:prstGeom prst="upArrowCallout">
              <a:avLst>
                <a:gd name="adj1" fmla="val 19123"/>
                <a:gd name="adj2" fmla="val 25000"/>
                <a:gd name="adj3" fmla="val 25000"/>
                <a:gd name="adj4" fmla="val 6497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②</a:t>
              </a:r>
              <a:endParaRPr kumimoji="1" lang="en-US" altLang="ja-JP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ポスター内に見本を参考に</a:t>
              </a:r>
              <a:endParaRPr kumimoji="1" lang="en-US" altLang="ja-JP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COI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を開示する</a:t>
              </a:r>
              <a:endPara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2" name="上矢印吹き出し 11"/>
            <p:cNvSpPr/>
            <p:nvPr/>
          </p:nvSpPr>
          <p:spPr>
            <a:xfrm>
              <a:off x="85124" y="4914045"/>
              <a:ext cx="2315098" cy="3183393"/>
            </a:xfrm>
            <a:prstGeom prst="upArrowCallout">
              <a:avLst>
                <a:gd name="adj1" fmla="val 16434"/>
                <a:gd name="adj2" fmla="val 25000"/>
                <a:gd name="adj3" fmla="val 25000"/>
                <a:gd name="adj4" fmla="val 6497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①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演題番号の下に見本（</a:t>
              </a:r>
              <a:r>
                <a:rPr kumimoji="1" lang="en-US" altLang="ja-JP" sz="1200" u="sng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A4</a:t>
              </a:r>
              <a:r>
                <a:rPr kumimoji="1" lang="ja-JP" altLang="en-US" sz="1200" u="sng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サイズ</a:t>
              </a:r>
              <a:r>
                <a:rPr kumimoji="1" lang="ja-JP" altLang="en-US" sz="1200" u="sng" dirty="0" smtClean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（縦）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）を参考に作成し</a:t>
              </a:r>
              <a:endParaRPr kumimoji="1" lang="en-US" altLang="ja-JP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COI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を開示する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※A4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サイズ（横）は掲示板に　入らないため注意してください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。</a:t>
              </a:r>
              <a:endParaRPr kumimoji="1" lang="ja-JP" altLang="en-US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669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A45D2605-6D76-2E48-8608-8201EF413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3205"/>
            <a:ext cx="6858000" cy="445081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64" y="3103499"/>
            <a:ext cx="5133070" cy="243022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031" y="5566931"/>
            <a:ext cx="4211937" cy="64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7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115A15B0-00E0-E699-15C7-1A925A061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9137"/>
            <a:ext cx="6858000" cy="452942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720" y="3175347"/>
            <a:ext cx="5383998" cy="211849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803" y="5293842"/>
            <a:ext cx="4617832" cy="112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4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76</Words>
  <Application>Microsoft Office PowerPoint</Application>
  <PresentationFormat>画面に合わせる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示説は①か②の方法でCOIについて開示してください．  見本はスライドの２，３枚目になります．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oikawa</dc:creator>
  <cp:lastModifiedBy>ipu</cp:lastModifiedBy>
  <cp:revision>26</cp:revision>
  <cp:lastPrinted>2022-08-26T05:54:14Z</cp:lastPrinted>
  <dcterms:created xsi:type="dcterms:W3CDTF">2021-08-04T02:07:44Z</dcterms:created>
  <dcterms:modified xsi:type="dcterms:W3CDTF">2023-04-14T00:57:09Z</dcterms:modified>
</cp:coreProperties>
</file>