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4" r:id="rId2"/>
    <p:sldId id="256" r:id="rId3"/>
    <p:sldId id="262" r:id="rId4"/>
  </p:sldIdLst>
  <p:sldSz cx="6858000" cy="9144000" type="screen4x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7" autoAdjust="0"/>
    <p:restoredTop sz="94660"/>
  </p:normalViewPr>
  <p:slideViewPr>
    <p:cSldViewPr snapToGrid="0">
      <p:cViewPr varScale="1">
        <p:scale>
          <a:sx n="62" d="100"/>
          <a:sy n="62" d="100"/>
        </p:scale>
        <p:origin x="264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27989-87BD-4F66-ABB4-017DBC5D0BF4}" type="datetimeFigureOut">
              <a:rPr kumimoji="1" lang="ja-JP" altLang="en-US" smtClean="0"/>
              <a:t>2025/8/28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9DCFB-9390-474A-BBD5-E1901094B3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6671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27989-87BD-4F66-ABB4-017DBC5D0BF4}" type="datetimeFigureOut">
              <a:rPr kumimoji="1" lang="ja-JP" altLang="en-US" smtClean="0"/>
              <a:t>2025/8/28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9DCFB-9390-474A-BBD5-E1901094B3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1140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27989-87BD-4F66-ABB4-017DBC5D0BF4}" type="datetimeFigureOut">
              <a:rPr kumimoji="1" lang="ja-JP" altLang="en-US" smtClean="0"/>
              <a:t>2025/8/28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9DCFB-9390-474A-BBD5-E1901094B3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6027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27989-87BD-4F66-ABB4-017DBC5D0BF4}" type="datetimeFigureOut">
              <a:rPr kumimoji="1" lang="ja-JP" altLang="en-US" smtClean="0"/>
              <a:t>2025/8/28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9DCFB-9390-474A-BBD5-E1901094B3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3692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27989-87BD-4F66-ABB4-017DBC5D0BF4}" type="datetimeFigureOut">
              <a:rPr kumimoji="1" lang="ja-JP" altLang="en-US" smtClean="0"/>
              <a:t>2025/8/28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9DCFB-9390-474A-BBD5-E1901094B3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9100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27989-87BD-4F66-ABB4-017DBC5D0BF4}" type="datetimeFigureOut">
              <a:rPr kumimoji="1" lang="ja-JP" altLang="en-US" smtClean="0"/>
              <a:t>2025/8/28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9DCFB-9390-474A-BBD5-E1901094B3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6074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27989-87BD-4F66-ABB4-017DBC5D0BF4}" type="datetimeFigureOut">
              <a:rPr kumimoji="1" lang="ja-JP" altLang="en-US" smtClean="0"/>
              <a:t>2025/8/28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9DCFB-9390-474A-BBD5-E1901094B3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0796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27989-87BD-4F66-ABB4-017DBC5D0BF4}" type="datetimeFigureOut">
              <a:rPr kumimoji="1" lang="ja-JP" altLang="en-US" smtClean="0"/>
              <a:t>2025/8/28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9DCFB-9390-474A-BBD5-E1901094B3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6246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27989-87BD-4F66-ABB4-017DBC5D0BF4}" type="datetimeFigureOut">
              <a:rPr kumimoji="1" lang="ja-JP" altLang="en-US" smtClean="0"/>
              <a:t>2025/8/28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9DCFB-9390-474A-BBD5-E1901094B3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9766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27989-87BD-4F66-ABB4-017DBC5D0BF4}" type="datetimeFigureOut">
              <a:rPr kumimoji="1" lang="ja-JP" altLang="en-US" smtClean="0"/>
              <a:t>2025/8/28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9DCFB-9390-474A-BBD5-E1901094B3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7458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27989-87BD-4F66-ABB4-017DBC5D0BF4}" type="datetimeFigureOut">
              <a:rPr kumimoji="1" lang="ja-JP" altLang="en-US" smtClean="0"/>
              <a:t>2025/8/28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9DCFB-9390-474A-BBD5-E1901094B3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6461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F27989-87BD-4F66-ABB4-017DBC5D0BF4}" type="datetimeFigureOut">
              <a:rPr kumimoji="1" lang="ja-JP" altLang="en-US" smtClean="0"/>
              <a:t>2025/8/28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19DCFB-9390-474A-BBD5-E1901094B3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9738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E1E0521F-9380-E7BB-6596-BECEEB4EB0F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71487" y="791470"/>
            <a:ext cx="5915025" cy="1047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ja-JP" sz="1800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示説は①か②の方法で</a:t>
            </a:r>
            <a:r>
              <a:rPr lang="en-US" altLang="ja-JP" sz="1800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COI</a:t>
            </a:r>
            <a:r>
              <a:rPr lang="ja-JP" altLang="en-US" sz="1800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について</a:t>
            </a:r>
            <a:r>
              <a:rPr lang="ja-JP" altLang="ja-JP" sz="1800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開示してください</a:t>
            </a:r>
            <a:r>
              <a:rPr lang="ja-JP" altLang="en-US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．</a:t>
            </a:r>
            <a:endParaRPr lang="en-US" altLang="ja-JP" kern="100" dirty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ctr"/>
            <a:endParaRPr lang="en-US" altLang="ja-JP" sz="1800" kern="100" dirty="0"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ctr"/>
            <a:r>
              <a:rPr kumimoji="1" lang="ja-JP" altLang="en-US" sz="18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見本はスライドの２，３枚目になります．</a:t>
            </a:r>
            <a:endParaRPr kumimoji="1" lang="en-US" altLang="ja-JP" sz="1800" kern="100" dirty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  <p:grpSp>
        <p:nvGrpSpPr>
          <p:cNvPr id="40" name="グループ化 39"/>
          <p:cNvGrpSpPr/>
          <p:nvPr/>
        </p:nvGrpSpPr>
        <p:grpSpPr>
          <a:xfrm>
            <a:off x="250377" y="2390660"/>
            <a:ext cx="5917433" cy="6036763"/>
            <a:chOff x="85124" y="2280491"/>
            <a:chExt cx="5917433" cy="6036763"/>
          </a:xfrm>
        </p:grpSpPr>
        <p:grpSp>
          <p:nvGrpSpPr>
            <p:cNvPr id="39" name="グループ化 38"/>
            <p:cNvGrpSpPr/>
            <p:nvPr/>
          </p:nvGrpSpPr>
          <p:grpSpPr>
            <a:xfrm>
              <a:off x="670393" y="2280491"/>
              <a:ext cx="5332164" cy="5111827"/>
              <a:chOff x="762917" y="2677098"/>
              <a:chExt cx="5332164" cy="5111827"/>
            </a:xfrm>
          </p:grpSpPr>
          <p:sp>
            <p:nvSpPr>
              <p:cNvPr id="5" name="正方形/長方形 4"/>
              <p:cNvSpPr/>
              <p:nvPr/>
            </p:nvSpPr>
            <p:spPr>
              <a:xfrm>
                <a:off x="762917" y="2677098"/>
                <a:ext cx="5332164" cy="5111827"/>
              </a:xfrm>
              <a:prstGeom prst="rect">
                <a:avLst/>
              </a:prstGeom>
              <a:noFill/>
              <a:ln w="12700"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" name="正方形/長方形 5"/>
              <p:cNvSpPr/>
              <p:nvPr/>
            </p:nvSpPr>
            <p:spPr>
              <a:xfrm>
                <a:off x="1100132" y="3029640"/>
                <a:ext cx="848299" cy="782197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dirty="0">
                    <a:solidFill>
                      <a:schemeClr val="tx1"/>
                    </a:solidFill>
                  </a:rPr>
                  <a:t>演題</a:t>
                </a:r>
                <a:endParaRPr kumimoji="1" lang="en-US" altLang="ja-JP" dirty="0">
                  <a:solidFill>
                    <a:schemeClr val="tx1"/>
                  </a:solidFill>
                </a:endParaRPr>
              </a:p>
              <a:p>
                <a:pPr algn="ctr"/>
                <a:r>
                  <a:rPr kumimoji="1" lang="ja-JP" altLang="en-US" dirty="0">
                    <a:solidFill>
                      <a:schemeClr val="tx1"/>
                    </a:solidFill>
                  </a:rPr>
                  <a:t>番号</a:t>
                </a:r>
              </a:p>
            </p:txBody>
          </p:sp>
          <p:sp>
            <p:nvSpPr>
              <p:cNvPr id="8" name="正方形/長方形 7"/>
              <p:cNvSpPr/>
              <p:nvPr/>
            </p:nvSpPr>
            <p:spPr>
              <a:xfrm>
                <a:off x="1100131" y="4098274"/>
                <a:ext cx="848299" cy="1134737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dirty="0">
                    <a:solidFill>
                      <a:schemeClr val="tx1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</a:rPr>
                  <a:t>COI</a:t>
                </a:r>
              </a:p>
              <a:p>
                <a:pPr algn="ctr"/>
                <a:r>
                  <a:rPr kumimoji="1" lang="ja-JP" altLang="en-US" dirty="0">
                    <a:solidFill>
                      <a:schemeClr val="tx1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</a:rPr>
                  <a:t>開示</a:t>
                </a:r>
              </a:p>
            </p:txBody>
          </p:sp>
          <p:sp>
            <p:nvSpPr>
              <p:cNvPr id="9" name="正方形/長方形 8"/>
              <p:cNvSpPr/>
              <p:nvPr/>
            </p:nvSpPr>
            <p:spPr>
              <a:xfrm>
                <a:off x="2619003" y="3420737"/>
                <a:ext cx="2874026" cy="3894463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3600" b="1" dirty="0">
                    <a:solidFill>
                      <a:schemeClr val="bg2">
                        <a:lumMod val="90000"/>
                      </a:schemeClr>
                    </a:solidFill>
                  </a:rPr>
                  <a:t>ポスター</a:t>
                </a:r>
                <a:endParaRPr kumimoji="1" lang="en-US" altLang="ja-JP" sz="3600" b="1" dirty="0">
                  <a:solidFill>
                    <a:schemeClr val="bg2">
                      <a:lumMod val="90000"/>
                    </a:schemeClr>
                  </a:solidFill>
                </a:endParaRPr>
              </a:p>
              <a:p>
                <a:pPr algn="ctr"/>
                <a:r>
                  <a:rPr kumimoji="1" lang="ja-JP" altLang="en-US" sz="3600" b="1" dirty="0">
                    <a:solidFill>
                      <a:schemeClr val="bg2">
                        <a:lumMod val="90000"/>
                      </a:schemeClr>
                    </a:solidFill>
                  </a:rPr>
                  <a:t>掲示部分</a:t>
                </a:r>
              </a:p>
            </p:txBody>
          </p:sp>
          <p:sp>
            <p:nvSpPr>
              <p:cNvPr id="14" name="正方形/長方形 13"/>
              <p:cNvSpPr/>
              <p:nvPr/>
            </p:nvSpPr>
            <p:spPr>
              <a:xfrm>
                <a:off x="3692025" y="2900190"/>
                <a:ext cx="802856" cy="297455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600" dirty="0">
                    <a:solidFill>
                      <a:schemeClr val="tx1"/>
                    </a:solidFill>
                  </a:rPr>
                  <a:t>120</a:t>
                </a:r>
                <a:r>
                  <a:rPr kumimoji="1" lang="ja-JP" altLang="en-US" sz="1600" dirty="0">
                    <a:solidFill>
                      <a:schemeClr val="tx1"/>
                    </a:solidFill>
                  </a:rPr>
                  <a:t>㎝</a:t>
                </a:r>
              </a:p>
            </p:txBody>
          </p:sp>
          <p:cxnSp>
            <p:nvCxnSpPr>
              <p:cNvPr id="17" name="直線矢印コネクタ 16"/>
              <p:cNvCxnSpPr/>
              <p:nvPr/>
            </p:nvCxnSpPr>
            <p:spPr>
              <a:xfrm>
                <a:off x="4417681" y="3048917"/>
                <a:ext cx="1102375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8" name="直線矢印コネクタ 17"/>
              <p:cNvCxnSpPr>
                <a:stCxn id="14" idx="1"/>
              </p:cNvCxnSpPr>
              <p:nvPr/>
            </p:nvCxnSpPr>
            <p:spPr>
              <a:xfrm flipH="1" flipV="1">
                <a:off x="2619003" y="3048917"/>
                <a:ext cx="1073022" cy="1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5" name="正方形/長方形 14"/>
              <p:cNvSpPr/>
              <p:nvPr/>
            </p:nvSpPr>
            <p:spPr>
              <a:xfrm>
                <a:off x="5516644" y="5008945"/>
                <a:ext cx="557519" cy="508118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600" dirty="0">
                    <a:solidFill>
                      <a:schemeClr val="tx1"/>
                    </a:solidFill>
                  </a:rPr>
                  <a:t>180</a:t>
                </a:r>
                <a:r>
                  <a:rPr kumimoji="1" lang="ja-JP" altLang="en-US" sz="1600" dirty="0">
                    <a:solidFill>
                      <a:schemeClr val="tx1"/>
                    </a:solidFill>
                  </a:rPr>
                  <a:t>㎝</a:t>
                </a:r>
              </a:p>
            </p:txBody>
          </p:sp>
          <p:cxnSp>
            <p:nvCxnSpPr>
              <p:cNvPr id="23" name="直線矢印コネクタ 22"/>
              <p:cNvCxnSpPr/>
              <p:nvPr/>
            </p:nvCxnSpPr>
            <p:spPr>
              <a:xfrm>
                <a:off x="5791710" y="5581696"/>
                <a:ext cx="7389" cy="1733504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2" name="直線矢印コネクタ 31"/>
              <p:cNvCxnSpPr/>
              <p:nvPr/>
            </p:nvCxnSpPr>
            <p:spPr>
              <a:xfrm flipH="1" flipV="1">
                <a:off x="5778833" y="3392036"/>
                <a:ext cx="10148" cy="1487094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3" name="上矢印吹き出し 12"/>
            <p:cNvSpPr/>
            <p:nvPr/>
          </p:nvSpPr>
          <p:spPr>
            <a:xfrm>
              <a:off x="2817481" y="6442550"/>
              <a:ext cx="3015351" cy="1874704"/>
            </a:xfrm>
            <a:prstGeom prst="upArrowCallout">
              <a:avLst>
                <a:gd name="adj1" fmla="val 19123"/>
                <a:gd name="adj2" fmla="val 25000"/>
                <a:gd name="adj3" fmla="val 25000"/>
                <a:gd name="adj4" fmla="val 64977"/>
              </a:avLst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dirty="0">
                  <a:solidFill>
                    <a:schemeClr val="tx1"/>
                  </a:solidFill>
                  <a:latin typeface="ＭＳ 明朝" panose="02020609040205080304" pitchFamily="17" charset="-128"/>
                  <a:ea typeface="ＭＳ 明朝" panose="02020609040205080304" pitchFamily="17" charset="-128"/>
                </a:rPr>
                <a:t>②</a:t>
              </a:r>
              <a:endParaRPr kumimoji="1" lang="en-US" altLang="ja-JP" sz="12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endParaRPr>
            </a:p>
            <a:p>
              <a:pPr algn="ctr"/>
              <a:r>
                <a:rPr kumimoji="1" lang="ja-JP" altLang="en-US" sz="1200" dirty="0">
                  <a:solidFill>
                    <a:schemeClr val="tx1"/>
                  </a:solidFill>
                  <a:latin typeface="ＭＳ 明朝" panose="02020609040205080304" pitchFamily="17" charset="-128"/>
                  <a:ea typeface="ＭＳ 明朝" panose="02020609040205080304" pitchFamily="17" charset="-128"/>
                </a:rPr>
                <a:t>ポスター内に見本を参考に</a:t>
              </a:r>
              <a:endParaRPr kumimoji="1" lang="en-US" altLang="ja-JP" sz="12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endParaRPr>
            </a:p>
            <a:p>
              <a:pPr algn="ctr"/>
              <a:r>
                <a:rPr kumimoji="1" lang="en-US" altLang="ja-JP" sz="1200" dirty="0">
                  <a:solidFill>
                    <a:schemeClr val="tx1"/>
                  </a:solidFill>
                  <a:latin typeface="ＭＳ 明朝" panose="02020609040205080304" pitchFamily="17" charset="-128"/>
                  <a:ea typeface="ＭＳ 明朝" panose="02020609040205080304" pitchFamily="17" charset="-128"/>
                </a:rPr>
                <a:t>COI</a:t>
              </a:r>
              <a:r>
                <a:rPr kumimoji="1" lang="ja-JP" altLang="en-US" sz="1200" dirty="0">
                  <a:solidFill>
                    <a:schemeClr val="tx1"/>
                  </a:solidFill>
                  <a:latin typeface="ＭＳ 明朝" panose="02020609040205080304" pitchFamily="17" charset="-128"/>
                  <a:ea typeface="ＭＳ 明朝" panose="02020609040205080304" pitchFamily="17" charset="-128"/>
                </a:rPr>
                <a:t>を開示する</a:t>
              </a:r>
            </a:p>
          </p:txBody>
        </p:sp>
        <p:sp>
          <p:nvSpPr>
            <p:cNvPr id="12" name="上矢印吹き出し 11"/>
            <p:cNvSpPr/>
            <p:nvPr/>
          </p:nvSpPr>
          <p:spPr>
            <a:xfrm>
              <a:off x="85124" y="4914045"/>
              <a:ext cx="2315098" cy="3183393"/>
            </a:xfrm>
            <a:prstGeom prst="upArrowCallout">
              <a:avLst>
                <a:gd name="adj1" fmla="val 16434"/>
                <a:gd name="adj2" fmla="val 25000"/>
                <a:gd name="adj3" fmla="val 25000"/>
                <a:gd name="adj4" fmla="val 64977"/>
              </a:avLst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dirty="0">
                  <a:solidFill>
                    <a:schemeClr val="tx1"/>
                  </a:solidFill>
                </a:rPr>
                <a:t>①</a:t>
              </a:r>
              <a:endParaRPr kumimoji="1" lang="en-US" altLang="ja-JP" sz="1200" dirty="0">
                <a:solidFill>
                  <a:schemeClr val="tx1"/>
                </a:solidFill>
              </a:endParaRPr>
            </a:p>
            <a:p>
              <a:pPr algn="ctr"/>
              <a:r>
                <a:rPr kumimoji="1" lang="ja-JP" altLang="en-US" sz="1200" dirty="0">
                  <a:solidFill>
                    <a:schemeClr val="tx1"/>
                  </a:solidFill>
                  <a:latin typeface="ＭＳ 明朝" panose="02020609040205080304" pitchFamily="17" charset="-128"/>
                  <a:ea typeface="ＭＳ 明朝" panose="02020609040205080304" pitchFamily="17" charset="-128"/>
                </a:rPr>
                <a:t>演題番号の下に見本（</a:t>
              </a:r>
              <a:r>
                <a:rPr kumimoji="1" lang="en-US" altLang="ja-JP" sz="1200" u="sng" dirty="0">
                  <a:solidFill>
                    <a:schemeClr val="tx1"/>
                  </a:solidFill>
                  <a:latin typeface="ＭＳ 明朝" panose="02020609040205080304" pitchFamily="17" charset="-128"/>
                  <a:ea typeface="ＭＳ 明朝" panose="02020609040205080304" pitchFamily="17" charset="-128"/>
                </a:rPr>
                <a:t>A4</a:t>
              </a:r>
              <a:r>
                <a:rPr kumimoji="1" lang="ja-JP" altLang="en-US" sz="1200" u="sng" dirty="0">
                  <a:solidFill>
                    <a:schemeClr val="tx1"/>
                  </a:solidFill>
                  <a:latin typeface="ＭＳ 明朝" panose="02020609040205080304" pitchFamily="17" charset="-128"/>
                  <a:ea typeface="ＭＳ 明朝" panose="02020609040205080304" pitchFamily="17" charset="-128"/>
                </a:rPr>
                <a:t>サイズ</a:t>
              </a:r>
              <a:r>
                <a:rPr kumimoji="1" lang="ja-JP" altLang="en-US" sz="1200" u="sng" dirty="0">
                  <a:solidFill>
                    <a:srgbClr val="FF0000"/>
                  </a:solidFill>
                  <a:latin typeface="ＭＳ 明朝" panose="02020609040205080304" pitchFamily="17" charset="-128"/>
                  <a:ea typeface="ＭＳ 明朝" panose="02020609040205080304" pitchFamily="17" charset="-128"/>
                </a:rPr>
                <a:t>（縦）</a:t>
              </a:r>
              <a:r>
                <a:rPr kumimoji="1" lang="ja-JP" altLang="en-US" sz="1200" dirty="0">
                  <a:solidFill>
                    <a:schemeClr val="tx1"/>
                  </a:solidFill>
                  <a:latin typeface="ＭＳ 明朝" panose="02020609040205080304" pitchFamily="17" charset="-128"/>
                  <a:ea typeface="ＭＳ 明朝" panose="02020609040205080304" pitchFamily="17" charset="-128"/>
                </a:rPr>
                <a:t>）を参考に作成し</a:t>
              </a:r>
              <a:endParaRPr kumimoji="1" lang="en-US" altLang="ja-JP" sz="12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endParaRPr>
            </a:p>
            <a:p>
              <a:pPr algn="ctr"/>
              <a:r>
                <a:rPr kumimoji="1" lang="en-US" altLang="ja-JP" sz="1200" dirty="0">
                  <a:solidFill>
                    <a:schemeClr val="tx1"/>
                  </a:solidFill>
                  <a:latin typeface="ＭＳ 明朝" panose="02020609040205080304" pitchFamily="17" charset="-128"/>
                  <a:ea typeface="ＭＳ 明朝" panose="02020609040205080304" pitchFamily="17" charset="-128"/>
                </a:rPr>
                <a:t>COI</a:t>
              </a:r>
              <a:r>
                <a:rPr kumimoji="1" lang="ja-JP" altLang="en-US" sz="1200" dirty="0">
                  <a:solidFill>
                    <a:schemeClr val="tx1"/>
                  </a:solidFill>
                  <a:latin typeface="ＭＳ 明朝" panose="02020609040205080304" pitchFamily="17" charset="-128"/>
                  <a:ea typeface="ＭＳ 明朝" panose="02020609040205080304" pitchFamily="17" charset="-128"/>
                </a:rPr>
                <a:t>を開示する</a:t>
              </a:r>
              <a:endParaRPr kumimoji="1" lang="en-US" altLang="ja-JP" sz="12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endParaRPr>
            </a:p>
            <a:p>
              <a:pPr algn="ctr"/>
              <a:endParaRPr kumimoji="1" lang="en-US" altLang="ja-JP" sz="12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endParaRPr>
            </a:p>
            <a:p>
              <a:pPr algn="ctr"/>
              <a:r>
                <a:rPr kumimoji="1" lang="en-US" altLang="ja-JP" sz="1200" dirty="0">
                  <a:solidFill>
                    <a:schemeClr val="tx1"/>
                  </a:solidFill>
                  <a:latin typeface="ＭＳ 明朝" panose="02020609040205080304" pitchFamily="17" charset="-128"/>
                  <a:ea typeface="ＭＳ 明朝" panose="02020609040205080304" pitchFamily="17" charset="-128"/>
                </a:rPr>
                <a:t>※A4</a:t>
              </a:r>
              <a:r>
                <a:rPr kumimoji="1" lang="ja-JP" altLang="en-US" sz="1200" dirty="0">
                  <a:solidFill>
                    <a:schemeClr val="tx1"/>
                  </a:solidFill>
                  <a:latin typeface="ＭＳ 明朝" panose="02020609040205080304" pitchFamily="17" charset="-128"/>
                  <a:ea typeface="ＭＳ 明朝" panose="02020609040205080304" pitchFamily="17" charset="-128"/>
                </a:rPr>
                <a:t>サイズ（横）は掲示板に　入らないため注意してください</a:t>
              </a:r>
              <a:r>
                <a:rPr kumimoji="1" lang="ja-JP" altLang="en-US" dirty="0">
                  <a:solidFill>
                    <a:schemeClr val="tx1"/>
                  </a:solidFill>
                  <a:latin typeface="ＭＳ 明朝" panose="02020609040205080304" pitchFamily="17" charset="-128"/>
                  <a:ea typeface="ＭＳ 明朝" panose="02020609040205080304" pitchFamily="17" charset="-128"/>
                </a:rPr>
                <a:t>。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666923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D886ED04-4F67-CDD6-6F97-F806432EAA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294" y="2030321"/>
            <a:ext cx="6587412" cy="4464612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23031" y="5289815"/>
            <a:ext cx="4211937" cy="644922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94380495-77E6-5773-6B14-2FF60FA5169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8339" y="2789695"/>
            <a:ext cx="5031312" cy="2385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68722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826A33D5-34E3-04CC-E0A5-375046F016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256" y="2388636"/>
            <a:ext cx="6419461" cy="4385388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1803" y="5293842"/>
            <a:ext cx="4617832" cy="1126212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744231AF-A191-C607-F6D0-7DF07BF74DE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28364" y="3010882"/>
            <a:ext cx="4814703" cy="2282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90495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207</TotalTime>
  <Words>82</Words>
  <Application>Microsoft Office PowerPoint</Application>
  <PresentationFormat>画面に合わせる (4:3)</PresentationFormat>
  <Paragraphs>19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ＭＳ ゴシック</vt:lpstr>
      <vt:lpstr>ＭＳ 明朝</vt:lpstr>
      <vt:lpstr>Arial</vt:lpstr>
      <vt:lpstr>Calibri</vt:lpstr>
      <vt:lpstr>Calibri Light</vt:lpstr>
      <vt:lpstr>Office テーマ</vt:lpstr>
      <vt:lpstr>示説は①か②の方法でCOIについて開示してください．  見本はスライドの２，３枚目になります．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oikawa</dc:creator>
  <cp:lastModifiedBy>鈴木　美代子</cp:lastModifiedBy>
  <cp:revision>28</cp:revision>
  <cp:lastPrinted>2022-08-26T05:54:14Z</cp:lastPrinted>
  <dcterms:created xsi:type="dcterms:W3CDTF">2021-08-04T02:07:44Z</dcterms:created>
  <dcterms:modified xsi:type="dcterms:W3CDTF">2025-08-28T02:21:50Z</dcterms:modified>
</cp:coreProperties>
</file>