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681C"/>
    <a:srgbClr val="EAB200"/>
    <a:srgbClr val="BDA9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58" d="100"/>
          <a:sy n="58" d="100"/>
        </p:scale>
        <p:origin x="90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32D2F-B8B1-434B-ABEA-B32589EF6FAD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5066F-4588-4BC1-A9F5-39D7515F9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925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32D2F-B8B1-434B-ABEA-B32589EF6FAD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5066F-4588-4BC1-A9F5-39D7515F9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4170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32D2F-B8B1-434B-ABEA-B32589EF6FAD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5066F-4588-4BC1-A9F5-39D7515F9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9047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32D2F-B8B1-434B-ABEA-B32589EF6FAD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5066F-4588-4BC1-A9F5-39D7515F9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152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32D2F-B8B1-434B-ABEA-B32589EF6FAD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5066F-4588-4BC1-A9F5-39D7515F9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2051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32D2F-B8B1-434B-ABEA-B32589EF6FAD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5066F-4588-4BC1-A9F5-39D7515F9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715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32D2F-B8B1-434B-ABEA-B32589EF6FAD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5066F-4588-4BC1-A9F5-39D7515F9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0116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32D2F-B8B1-434B-ABEA-B32589EF6FAD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5066F-4588-4BC1-A9F5-39D7515F9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538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32D2F-B8B1-434B-ABEA-B32589EF6FAD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5066F-4588-4BC1-A9F5-39D7515F9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4986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32D2F-B8B1-434B-ABEA-B32589EF6FAD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5066F-4588-4BC1-A9F5-39D7515F9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0119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32D2F-B8B1-434B-ABEA-B32589EF6FAD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5066F-4588-4BC1-A9F5-39D7515F9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020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D32D2F-B8B1-434B-ABEA-B32589EF6FAD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35066F-4588-4BC1-A9F5-39D7515F9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115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274D078C-89D1-BECA-14B4-3F769C6906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012"/>
            <a:ext cx="12192000" cy="6845988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37628E4-FD65-507D-9C85-E1525CADCA88}"/>
              </a:ext>
            </a:extLst>
          </p:cNvPr>
          <p:cNvSpPr txBox="1"/>
          <p:nvPr/>
        </p:nvSpPr>
        <p:spPr>
          <a:xfrm>
            <a:off x="1616674" y="1282882"/>
            <a:ext cx="9144000" cy="369331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40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1" lang="en-US" altLang="ja-JP" sz="40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18</a:t>
            </a:r>
            <a:r>
              <a:rPr kumimoji="1" lang="ja-JP" altLang="en-US" sz="40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回岩手看護学会学術集会</a:t>
            </a:r>
            <a:endParaRPr kumimoji="1" lang="ja-JP" altLang="en-US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en-US" altLang="ja-JP" sz="4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kumimoji="1" lang="ja-JP" altLang="en-US" sz="4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endParaRPr kumimoji="1" lang="en-US" altLang="ja-JP" sz="4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>
              <a:lnSpc>
                <a:spcPct val="150000"/>
              </a:lnSpc>
            </a:pPr>
            <a:endParaRPr kumimoji="1" lang="en-US" altLang="ja-JP" sz="4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527175" indent="-1527175"/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発表者名：〇研究代表者，共同研究者Ａ，共同研究者Ｂ　　　（全員の氏名）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0248C77-DC97-915B-58D9-998905ED8AFC}"/>
              </a:ext>
            </a:extLst>
          </p:cNvPr>
          <p:cNvSpPr/>
          <p:nvPr/>
        </p:nvSpPr>
        <p:spPr>
          <a:xfrm>
            <a:off x="2555089" y="5282258"/>
            <a:ext cx="750929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演題発表に関連し、申告すべき</a:t>
            </a:r>
            <a:r>
              <a:rPr kumimoji="1"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関係にある企業等はありません。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1608791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D438EE-2D3B-9530-B488-562A1BCD9F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38FE88F8-1E53-1E86-F620-25C045E8D1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53996"/>
            <a:ext cx="12192000" cy="6845988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583324F-E2FB-7E9A-755D-0E3411F627D1}"/>
              </a:ext>
            </a:extLst>
          </p:cNvPr>
          <p:cNvSpPr txBox="1"/>
          <p:nvPr/>
        </p:nvSpPr>
        <p:spPr>
          <a:xfrm>
            <a:off x="1616674" y="883872"/>
            <a:ext cx="9144000" cy="369331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40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1" lang="en-US" altLang="ja-JP" sz="40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18</a:t>
            </a:r>
            <a:r>
              <a:rPr kumimoji="1" lang="ja-JP" altLang="en-US" sz="40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回岩手看護学会学術集会</a:t>
            </a:r>
            <a:endParaRPr kumimoji="1" lang="ja-JP" altLang="en-US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en-US" altLang="ja-JP" sz="4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kumimoji="1" lang="ja-JP" altLang="en-US" sz="4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endParaRPr kumimoji="1" lang="en-US" altLang="ja-JP" sz="4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>
              <a:lnSpc>
                <a:spcPct val="150000"/>
              </a:lnSpc>
            </a:pPr>
            <a:endParaRPr kumimoji="1" lang="en-US" altLang="ja-JP" sz="4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527175" indent="-1527175"/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発表者名：〇研究代表者，共同研究者Ａ，共同研究者Ｂ　　　（全員の氏名）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110A248-86BE-3D63-6DC2-0D67438666B3}"/>
              </a:ext>
            </a:extLst>
          </p:cNvPr>
          <p:cNvSpPr/>
          <p:nvPr/>
        </p:nvSpPr>
        <p:spPr>
          <a:xfrm>
            <a:off x="2434027" y="4602665"/>
            <a:ext cx="750929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演題発表に関連し、申告すべき</a:t>
            </a:r>
            <a:r>
              <a:rPr kumimoji="1"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関係にある企業は以下の通りです。</a:t>
            </a:r>
            <a:endParaRPr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X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会社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Y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会社</a:t>
            </a:r>
          </a:p>
        </p:txBody>
      </p:sp>
    </p:spTree>
    <p:extLst>
      <p:ext uri="{BB962C8B-B14F-4D97-AF65-F5344CB8AC3E}">
        <p14:creationId xmlns:p14="http://schemas.microsoft.com/office/powerpoint/2010/main" val="4118878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</TotalTime>
  <Words>98</Words>
  <Application>Microsoft Office PowerPoint</Application>
  <PresentationFormat>ワイド画面</PresentationFormat>
  <Paragraphs>12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ゴシック</vt:lpstr>
      <vt:lpstr>Aptos</vt:lpstr>
      <vt:lpstr>Aptos Display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鈴木　美代子</dc:creator>
  <cp:lastModifiedBy>鈴木　美代子</cp:lastModifiedBy>
  <cp:revision>4</cp:revision>
  <dcterms:created xsi:type="dcterms:W3CDTF">2025-08-28T00:32:15Z</dcterms:created>
  <dcterms:modified xsi:type="dcterms:W3CDTF">2025-08-28T02:19:34Z</dcterms:modified>
</cp:coreProperties>
</file>