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989-87BD-4F66-ABB4-017DBC5D0BF4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DCFB-9390-474A-BBD5-E1901094B3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90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989-87BD-4F66-ABB4-017DBC5D0BF4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DCFB-9390-474A-BBD5-E1901094B3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5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989-87BD-4F66-ABB4-017DBC5D0BF4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DCFB-9390-474A-BBD5-E1901094B3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27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989-87BD-4F66-ABB4-017DBC5D0BF4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DCFB-9390-474A-BBD5-E1901094B3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6392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989-87BD-4F66-ABB4-017DBC5D0BF4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DCFB-9390-474A-BBD5-E1901094B3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66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989-87BD-4F66-ABB4-017DBC5D0BF4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DCFB-9390-474A-BBD5-E1901094B3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52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989-87BD-4F66-ABB4-017DBC5D0BF4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DCFB-9390-474A-BBD5-E1901094B3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844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989-87BD-4F66-ABB4-017DBC5D0BF4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DCFB-9390-474A-BBD5-E1901094B3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02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989-87BD-4F66-ABB4-017DBC5D0BF4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DCFB-9390-474A-BBD5-E1901094B3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3511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989-87BD-4F66-ABB4-017DBC5D0BF4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DCFB-9390-474A-BBD5-E1901094B3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8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989-87BD-4F66-ABB4-017DBC5D0BF4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DCFB-9390-474A-BBD5-E1901094B3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64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27989-87BD-4F66-ABB4-017DBC5D0BF4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9DCFB-9390-474A-BBD5-E1901094B3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66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グラフィカル ユーザー インターフェイス が含まれている画像&#10;&#10;自動的に生成された説明">
            <a:extLst>
              <a:ext uri="{FF2B5EF4-FFF2-40B4-BE49-F238E27FC236}">
                <a16:creationId xmlns:a16="http://schemas.microsoft.com/office/drawing/2014/main" id="{79D03A81-FE88-30C4-E14C-B0E864560A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65" y="0"/>
            <a:ext cx="12209930" cy="685800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D40A609-BF33-5C1A-00E1-A635BD15F981}"/>
              </a:ext>
            </a:extLst>
          </p:cNvPr>
          <p:cNvSpPr txBox="1"/>
          <p:nvPr/>
        </p:nvSpPr>
        <p:spPr>
          <a:xfrm>
            <a:off x="2179607" y="1155528"/>
            <a:ext cx="7936302" cy="36933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40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ja-JP" sz="40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</a:t>
            </a:r>
            <a:r>
              <a:rPr kumimoji="1" lang="ja-JP" altLang="en-US" sz="40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　岩手看護学会学術集会</a:t>
            </a:r>
            <a:endParaRPr kumimoji="1" lang="ja-JP" altLang="en-US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en-US" altLang="ja-JP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kumimoji="1" lang="ja-JP" altLang="en-US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endParaRPr kumimoji="1" lang="en-US" altLang="ja-JP" sz="4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>
              <a:lnSpc>
                <a:spcPct val="150000"/>
              </a:lnSpc>
            </a:pPr>
            <a:endParaRPr kumimoji="1" lang="en-US" altLang="ja-JP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527175" indent="-1527175"/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発表者名：〇研究代表者，共同研究者Ａ，共同研究者Ｂ　　　（全員の氏名）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44F7CE5-E350-F54F-E490-AC842249FC59}"/>
              </a:ext>
            </a:extLst>
          </p:cNvPr>
          <p:cNvSpPr/>
          <p:nvPr/>
        </p:nvSpPr>
        <p:spPr>
          <a:xfrm>
            <a:off x="2468592" y="5243214"/>
            <a:ext cx="75092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演題発表に関連し、申告すべき</a:t>
            </a:r>
            <a:r>
              <a:rPr kumimoji="1"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関係にある企業等はありません。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086872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グラフィカル ユーザー インターフェイス が含まれている画像&#10;&#10;自動的に生成された説明">
            <a:extLst>
              <a:ext uri="{FF2B5EF4-FFF2-40B4-BE49-F238E27FC236}">
                <a16:creationId xmlns:a16="http://schemas.microsoft.com/office/drawing/2014/main" id="{32EBD1CF-5895-BD81-F6A4-65E90C228C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65" y="8389"/>
            <a:ext cx="12209930" cy="685800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CF1470D-FA00-A1B7-A70A-E24C250E7F18}"/>
              </a:ext>
            </a:extLst>
          </p:cNvPr>
          <p:cNvSpPr txBox="1"/>
          <p:nvPr/>
        </p:nvSpPr>
        <p:spPr>
          <a:xfrm>
            <a:off x="2315473" y="1346025"/>
            <a:ext cx="7936302" cy="30469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40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ja-JP" sz="40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</a:t>
            </a:r>
            <a:r>
              <a:rPr kumimoji="1" lang="ja-JP" altLang="en-US" sz="40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　岩手看護学会学術集会</a:t>
            </a:r>
            <a:endParaRPr kumimoji="1" lang="ja-JP" altLang="en-US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en-US" altLang="ja-JP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kumimoji="1" lang="ja-JP" altLang="en-US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endParaRPr kumimoji="1" lang="en-US" altLang="ja-JP" sz="4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527175" indent="-1527175"/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発表者名：〇研究代表者，共同研究者Ａ，共同研究者Ｂ　　　（全員の氏名）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54364AD-1237-F965-BE98-50E0D08EE173}"/>
              </a:ext>
            </a:extLst>
          </p:cNvPr>
          <p:cNvSpPr/>
          <p:nvPr/>
        </p:nvSpPr>
        <p:spPr>
          <a:xfrm>
            <a:off x="2528977" y="4668409"/>
            <a:ext cx="750929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演題発表に関連し、申告すべき</a:t>
            </a:r>
            <a:r>
              <a:rPr kumimoji="1"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関係にある企業は以下の通りです。</a:t>
            </a:r>
            <a:endParaRPr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X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会社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Y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会社</a:t>
            </a:r>
          </a:p>
        </p:txBody>
      </p:sp>
    </p:spTree>
    <p:extLst>
      <p:ext uri="{BB962C8B-B14F-4D97-AF65-F5344CB8AC3E}">
        <p14:creationId xmlns:p14="http://schemas.microsoft.com/office/powerpoint/2010/main" val="3004986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98</Words>
  <Application>Microsoft Office PowerPoint</Application>
  <PresentationFormat>ワイド画面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oikawa</dc:creator>
  <cp:lastModifiedBy>野里同</cp:lastModifiedBy>
  <cp:revision>11</cp:revision>
  <cp:lastPrinted>2021-08-04T03:02:01Z</cp:lastPrinted>
  <dcterms:created xsi:type="dcterms:W3CDTF">2021-08-04T02:07:44Z</dcterms:created>
  <dcterms:modified xsi:type="dcterms:W3CDTF">2022-08-09T07:38:55Z</dcterms:modified>
</cp:coreProperties>
</file>